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46047-9954-43B8-818C-441F7D7ABD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CC7CF-1C95-47E1-AE4C-DFCB9F1C00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0FA26-A8D2-46EB-94E6-94229EBEAC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94407-74AC-4B1C-B72F-EF657CD39B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03003-E089-4B3D-B846-8A9F09EC0F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5B95A-74DA-4330-AED3-73011C0B0B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EBD8C-0833-45D7-9EA8-915A5CB9C0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0A0B3-EDD3-4029-BF06-D5323B5A00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F6D54-D497-4F48-97B2-495794EEA7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0DBE9-5DF2-448F-B5AF-2C917A37C8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2F195-D547-4D1A-A6E8-FAE4AF9FD6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DA912F-4A74-455F-BD1D-FDBB90F0548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bin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2" Type="http://schemas.openxmlformats.org/officeDocument/2006/relationships/audio" Target="../media/audio4.bin"/><Relationship Id="rId1" Type="http://schemas.openxmlformats.org/officeDocument/2006/relationships/audio" Target="../media/audio3.bin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bin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695825"/>
            <a:ext cx="9144000" cy="1470025"/>
          </a:xfrm>
        </p:spPr>
        <p:txBody>
          <a:bodyPr/>
          <a:lstStyle/>
          <a:p>
            <a:r>
              <a:rPr lang="ru-RU" sz="6000" b="1">
                <a:solidFill>
                  <a:srgbClr val="FF0000"/>
                </a:solidFill>
              </a:rPr>
              <a:t>Волк и семеро козлят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32138" y="6491288"/>
            <a:ext cx="2941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Художник Клеопа Марина</a:t>
            </a:r>
          </a:p>
        </p:txBody>
      </p:sp>
      <p:pic>
        <p:nvPicPr>
          <p:cNvPr id="3078" name="Picture 6" descr="и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692150"/>
            <a:ext cx="5616575" cy="4046538"/>
          </a:xfrm>
          <a:prstGeom prst="rect">
            <a:avLst/>
          </a:prstGeom>
          <a:noFill/>
        </p:spPr>
      </p:pic>
      <p:pic>
        <p:nvPicPr>
          <p:cNvPr id="307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092950" y="6858000"/>
            <a:ext cx="304800" cy="304800"/>
          </a:xfrm>
          <a:prstGeom prst="rect">
            <a:avLst/>
          </a:prstGeom>
          <a:noFill/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0" y="1158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rgbClr val="0000FF"/>
                </a:solidFill>
              </a:rPr>
              <a:t>Братья Гримм</a:t>
            </a: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5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7950" y="4837113"/>
            <a:ext cx="885666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altLang="ko-KR" sz="1600">
                <a:solidFill>
                  <a:srgbClr val="FF0000"/>
                </a:solidFill>
              </a:rPr>
              <a:t>Жила-была коза и было у неё семеро козлят. По утрам коза в леса да в луга за кормом ходила, а козлятам велела крепко-накрепко дверь запирать и никого не пускать. Воротится коза, постучится в дверь и запоёт:</a:t>
            </a:r>
          </a:p>
          <a:p>
            <a:r>
              <a:rPr lang="ru-RU" altLang="ko-KR" sz="1600">
                <a:solidFill>
                  <a:srgbClr val="FF0000"/>
                </a:solidFill>
              </a:rPr>
              <a:t>   - Ах, козлятушки, вы ребятушки! </a:t>
            </a:r>
          </a:p>
          <a:p>
            <a:r>
              <a:rPr lang="ru-RU" altLang="ko-KR" sz="1600">
                <a:solidFill>
                  <a:srgbClr val="FF0000"/>
                </a:solidFill>
              </a:rPr>
              <a:t>     Отопритеся, отворитеся! </a:t>
            </a:r>
          </a:p>
          <a:p>
            <a:r>
              <a:rPr lang="ru-RU" altLang="ko-KR" sz="1600">
                <a:solidFill>
                  <a:srgbClr val="FF0000"/>
                </a:solidFill>
              </a:rPr>
              <a:t>     Ваша мама пришла - молочка принесла.</a:t>
            </a:r>
          </a:p>
          <a:p>
            <a:pPr algn="just"/>
            <a:r>
              <a:rPr lang="ru-RU" altLang="ko-KR" sz="1600">
                <a:solidFill>
                  <a:srgbClr val="FF0000"/>
                </a:solidFill>
              </a:rPr>
              <a:t>Козлятки отопрут дверь и впустят мать. Она их накормит, напоит, спать уложит. А утром опять в леса да в луга за кормом уйдёт. </a:t>
            </a:r>
            <a:endParaRPr lang="ru-RU" sz="1600">
              <a:solidFill>
                <a:srgbClr val="FF0000"/>
              </a:solidFill>
            </a:endParaRPr>
          </a:p>
        </p:txBody>
      </p:sp>
      <p:pic>
        <p:nvPicPr>
          <p:cNvPr id="4101" name="Picture 5" descr="и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88913"/>
            <a:ext cx="6553200" cy="4722812"/>
          </a:xfrm>
          <a:prstGeom prst="rect">
            <a:avLst/>
          </a:prstGeom>
          <a:noFill/>
        </p:spPr>
      </p:pic>
      <p:pic>
        <p:nvPicPr>
          <p:cNvPr id="4103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-new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24750" y="6858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54" fill="hold"/>
                                        <p:tgtEl>
                                          <p:spTgt spid="4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7950" y="5010150"/>
            <a:ext cx="885666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altLang="ko-KR" sz="1600">
                <a:solidFill>
                  <a:srgbClr val="FF0000"/>
                </a:solidFill>
              </a:rPr>
              <a:t>А в лесу жил злой голодный волк. Он подслушал, как поёт коза. Вот раз коза ушла, волк побежал к избушке, постучал и запел грубым голосом:</a:t>
            </a:r>
          </a:p>
          <a:p>
            <a:r>
              <a:rPr lang="ru-RU" altLang="ko-KR" sz="1600">
                <a:solidFill>
                  <a:srgbClr val="FF0000"/>
                </a:solidFill>
              </a:rPr>
              <a:t>    - Вы, детушки! Вы, козлятушки! Отопритеся, отворитеся, </a:t>
            </a:r>
          </a:p>
          <a:p>
            <a:r>
              <a:rPr lang="ru-RU" altLang="ko-KR" sz="1600">
                <a:solidFill>
                  <a:srgbClr val="FF0000"/>
                </a:solidFill>
              </a:rPr>
              <a:t>      Ваша мать пришла, молока принесла. </a:t>
            </a:r>
          </a:p>
          <a:p>
            <a:r>
              <a:rPr lang="ru-RU" altLang="ko-KR" sz="1600">
                <a:solidFill>
                  <a:srgbClr val="FF0000"/>
                </a:solidFill>
              </a:rPr>
              <a:t>А козлята ему отвечают:</a:t>
            </a:r>
          </a:p>
          <a:p>
            <a:pPr algn="just"/>
            <a:r>
              <a:rPr lang="ru-RU" altLang="ko-KR" sz="1600">
                <a:solidFill>
                  <a:srgbClr val="FF0000"/>
                </a:solidFill>
              </a:rPr>
              <a:t>- Слышим, слышим - да не матушкин это голосок! Наша матушка поёт тоненьким голоском, да не такую песенку.</a:t>
            </a:r>
            <a:endParaRPr lang="ru-RU" sz="1600">
              <a:solidFill>
                <a:srgbClr val="FF0000"/>
              </a:solidFill>
            </a:endParaRPr>
          </a:p>
        </p:txBody>
      </p:sp>
      <p:pic>
        <p:nvPicPr>
          <p:cNvPr id="5125" name="Picture 5" descr="и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188913"/>
            <a:ext cx="6624638" cy="4773612"/>
          </a:xfrm>
          <a:prstGeom prst="rect">
            <a:avLst/>
          </a:prstGeom>
          <a:noFill/>
        </p:spPr>
      </p:pic>
      <p:pic>
        <p:nvPicPr>
          <p:cNvPr id="512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3-2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732588" y="7100888"/>
            <a:ext cx="304800" cy="304800"/>
          </a:xfrm>
          <a:prstGeom prst="rect">
            <a:avLst/>
          </a:prstGeom>
          <a:noFill/>
        </p:spPr>
      </p:pic>
      <p:pic>
        <p:nvPicPr>
          <p:cNvPr id="5128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3-3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667625" y="7100888"/>
            <a:ext cx="304800" cy="304800"/>
          </a:xfrm>
          <a:prstGeom prst="rect">
            <a:avLst/>
          </a:prstGeom>
          <a:noFill/>
        </p:spPr>
      </p:pic>
      <p:pic>
        <p:nvPicPr>
          <p:cNvPr id="512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3" name="2-new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724525" y="6858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59" fill="hold"/>
                                        <p:tgtEl>
                                          <p:spTgt spid="5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15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240" fill="hold"/>
                                        <p:tgtEl>
                                          <p:spTgt spid="5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399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053" fill="hold"/>
                                        <p:tgtEl>
                                          <p:spTgt spid="5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7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8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07950" y="4797425"/>
            <a:ext cx="896461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altLang="ko-KR" sz="1600">
                <a:solidFill>
                  <a:srgbClr val="FF0000"/>
                </a:solidFill>
              </a:rPr>
              <a:t>Пошёл тогда волк в кузницу и велел кузнецу себе горло перековать, чтоб петь тоненьким голоском. Кузнец ему горло перековал. Волк опять побежал к избушке и стал петь тоненьким голоском: </a:t>
            </a:r>
          </a:p>
          <a:p>
            <a:r>
              <a:rPr lang="ru-RU" altLang="ko-KR" sz="1600">
                <a:solidFill>
                  <a:srgbClr val="FF0000"/>
                </a:solidFill>
              </a:rPr>
              <a:t>   -Ах, козлятушки, вы, ребятушки! </a:t>
            </a:r>
          </a:p>
          <a:p>
            <a:r>
              <a:rPr lang="ru-RU" altLang="ko-KR" sz="1600">
                <a:solidFill>
                  <a:srgbClr val="FF0000"/>
                </a:solidFill>
              </a:rPr>
              <a:t>    Отопритеся, отворитеся! </a:t>
            </a:r>
          </a:p>
          <a:p>
            <a:r>
              <a:rPr lang="ru-RU" altLang="ko-KR" sz="1600">
                <a:solidFill>
                  <a:srgbClr val="FF0000"/>
                </a:solidFill>
              </a:rPr>
              <a:t>    Ваша мама пришла - молочка принесла; </a:t>
            </a:r>
          </a:p>
          <a:p>
            <a:pPr algn="just"/>
            <a:r>
              <a:rPr lang="ru-RU" altLang="ko-KR" sz="1600">
                <a:solidFill>
                  <a:srgbClr val="FF0000"/>
                </a:solidFill>
              </a:rPr>
              <a:t>Козлята отворили дверь, волк бросился в избу и всех козлят съел. Только один козлёночек схоронился в печке.</a:t>
            </a:r>
            <a:endParaRPr lang="ru-RU" sz="1600">
              <a:solidFill>
                <a:srgbClr val="FF0000"/>
              </a:solidFill>
            </a:endParaRPr>
          </a:p>
        </p:txBody>
      </p:sp>
      <p:pic>
        <p:nvPicPr>
          <p:cNvPr id="6149" name="Picture 5" descr="и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88913"/>
            <a:ext cx="6408738" cy="4618037"/>
          </a:xfrm>
          <a:prstGeom prst="rect">
            <a:avLst/>
          </a:prstGeom>
          <a:noFill/>
        </p:spPr>
      </p:pic>
      <p:pic>
        <p:nvPicPr>
          <p:cNvPr id="6152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3-new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380288" y="6858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45" fill="hold"/>
                                        <p:tgtEl>
                                          <p:spTgt spid="6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9388" y="5229225"/>
            <a:ext cx="87852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altLang="ko-KR" sz="1600">
                <a:solidFill>
                  <a:srgbClr val="FF0000"/>
                </a:solidFill>
              </a:rPr>
              <a:t>Приходит коза; сколько ни звала, ни пела - никто ей не отвечает. Видит - дверь отворена, вбежала в избушку - там нет никого. Заглянула в печь и нашла одного козлёночка.</a:t>
            </a:r>
          </a:p>
          <a:p>
            <a:pPr algn="just"/>
            <a:r>
              <a:rPr lang="ru-RU" altLang="ko-KR" sz="1600">
                <a:solidFill>
                  <a:srgbClr val="FF0000"/>
                </a:solidFill>
              </a:rPr>
              <a:t>Как узнала коза о своей беде, как села она на лавку - начала горевать, горько плакать:</a:t>
            </a:r>
          </a:p>
          <a:p>
            <a:r>
              <a:rPr lang="ru-RU" altLang="ko-KR" sz="1600">
                <a:solidFill>
                  <a:srgbClr val="FF0000"/>
                </a:solidFill>
              </a:rPr>
              <a:t>- Ох вы, детушки мои, козлятушки! </a:t>
            </a:r>
          </a:p>
          <a:p>
            <a:r>
              <a:rPr lang="ru-RU" altLang="ko-KR" sz="1600">
                <a:solidFill>
                  <a:srgbClr val="FF0000"/>
                </a:solidFill>
              </a:rPr>
              <a:t>На что отпиралися-отворялися, </a:t>
            </a:r>
          </a:p>
          <a:p>
            <a:r>
              <a:rPr lang="ru-RU" altLang="ko-KR" sz="1600">
                <a:solidFill>
                  <a:srgbClr val="FF0000"/>
                </a:solidFill>
              </a:rPr>
              <a:t>Злому волку доставалися? </a:t>
            </a:r>
            <a:endParaRPr lang="ru-RU" sz="1600">
              <a:solidFill>
                <a:srgbClr val="FF0000"/>
              </a:solidFill>
            </a:endParaRPr>
          </a:p>
        </p:txBody>
      </p:sp>
      <p:pic>
        <p:nvPicPr>
          <p:cNvPr id="7173" name="Picture 5" descr="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88913"/>
            <a:ext cx="6840537" cy="4929187"/>
          </a:xfrm>
          <a:prstGeom prst="rect">
            <a:avLst/>
          </a:prstGeom>
          <a:noFill/>
        </p:spPr>
      </p:pic>
      <p:pic>
        <p:nvPicPr>
          <p:cNvPr id="7176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4-new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235825" y="6858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28" fill="hold"/>
                                        <p:tgtEl>
                                          <p:spTgt spid="7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9388" y="4797425"/>
            <a:ext cx="87852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ko-KR" sz="1600">
                <a:solidFill>
                  <a:srgbClr val="FF0000"/>
                </a:solidFill>
              </a:rPr>
              <a:t>Услыхал это волк, входит в избушку и говорит козе:</a:t>
            </a:r>
          </a:p>
          <a:p>
            <a:pPr algn="just"/>
            <a:r>
              <a:rPr lang="ru-RU" altLang="ko-KR" sz="1600">
                <a:solidFill>
                  <a:srgbClr val="FF0000"/>
                </a:solidFill>
              </a:rPr>
              <a:t>- Что ты на меня грешишь, кума? Не я твоих козлят съел. Полно горевать, пойдём лучше в лес, погуляем. </a:t>
            </a:r>
          </a:p>
          <a:p>
            <a:r>
              <a:rPr lang="ru-RU" altLang="ko-KR" sz="1600">
                <a:solidFill>
                  <a:srgbClr val="FF0000"/>
                </a:solidFill>
              </a:rPr>
              <a:t>Пошли они в лес, а в лесу была яма, а в яме костёр горел. Коза и говорит волку:</a:t>
            </a:r>
          </a:p>
          <a:p>
            <a:r>
              <a:rPr lang="ru-RU" altLang="ko-KR" sz="1600">
                <a:solidFill>
                  <a:srgbClr val="FF0000"/>
                </a:solidFill>
              </a:rPr>
              <a:t>- Давай, волк, попробуем, кто перепрыгнет через яму?</a:t>
            </a:r>
          </a:p>
          <a:p>
            <a:pPr algn="just"/>
            <a:r>
              <a:rPr lang="ru-RU" altLang="ko-KR" sz="1600">
                <a:solidFill>
                  <a:srgbClr val="FF0000"/>
                </a:solidFill>
              </a:rPr>
              <a:t>Стали они прыгать. Коза перепрыгнула, а волк прыгнул, да и упал в горячую яму. Брюхо у него от огня лопнуло, козлята оттуда выскочили, все живые, да - прыг к матери! И стали они жить-поживать по-прежнему.</a:t>
            </a:r>
            <a:endParaRPr lang="ru-RU" sz="1600">
              <a:solidFill>
                <a:srgbClr val="FF0000"/>
              </a:solidFill>
            </a:endParaRPr>
          </a:p>
        </p:txBody>
      </p:sp>
      <p:pic>
        <p:nvPicPr>
          <p:cNvPr id="8197" name="Picture 5" descr="и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88913"/>
            <a:ext cx="6337300" cy="4565650"/>
          </a:xfrm>
          <a:prstGeom prst="rect">
            <a:avLst/>
          </a:prstGeom>
          <a:noFill/>
        </p:spPr>
      </p:pic>
      <p:pic>
        <p:nvPicPr>
          <p:cNvPr id="819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5-new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96188" y="6858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54" fill="hold"/>
                                        <p:tgtEl>
                                          <p:spTgt spid="8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448175" y="32448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/>
              <a:t> </a:t>
            </a: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908175" y="3357563"/>
            <a:ext cx="5410200" cy="106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КОНЕЦ</a:t>
            </a:r>
          </a:p>
        </p:txBody>
      </p:sp>
      <p:pic>
        <p:nvPicPr>
          <p:cNvPr id="9220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ОНЕЦ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451725" y="6858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9" fill="hold"/>
                                        <p:tgtEl>
                                          <p:spTgt spid="92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444</Words>
  <Application>Microsoft Office PowerPoint</Application>
  <PresentationFormat>On-screen Show (4:3)</PresentationFormat>
  <Paragraphs>30</Paragraphs>
  <Slides>7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Оформление по умолчанию</vt:lpstr>
      <vt:lpstr>Волк и семеро козлят</vt:lpstr>
      <vt:lpstr>Slide 2</vt:lpstr>
      <vt:lpstr>Slide 3</vt:lpstr>
      <vt:lpstr>Slide 4</vt:lpstr>
      <vt:lpstr>Slide 5</vt:lpstr>
      <vt:lpstr>Slide 6</vt:lpstr>
      <vt:lpstr>Slide 7</vt:lpstr>
    </vt:vector>
  </TitlesOfParts>
  <Company>Interbaby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Волк и семеро козлят</dc:title>
  <dc:creator>Interbaby </dc:creator>
  <cp:lastModifiedBy>Windows User</cp:lastModifiedBy>
  <cp:revision>3</cp:revision>
  <dcterms:created xsi:type="dcterms:W3CDTF">2006-02-12T09:54:27Z</dcterms:created>
  <dcterms:modified xsi:type="dcterms:W3CDTF">2017-02-02T00:00:53Z</dcterms:modified>
</cp:coreProperties>
</file>